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FFFFF"/>
                </a:solidFill>
                <a:latin typeface="Manrope"/>
              </a:rPr>
              <a:t>The Marketing Mix I — Product, Price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Explain the marketing mix concept, describe the three levels of a product, and compare pricing strategies.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Explain the marketing mix concept, describe the three levels of a product, and compare pricing strategies.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Marketing mix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3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43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2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Core / actual / augmented product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5759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5759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8639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Pricing strategy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Penetration pricing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43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043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2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Skimming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85759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85759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8639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Competitive pricing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Cost-plus pricing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This is where strategy (STP) turns into something a customer can actually buy. Product and Price are the first two of the controllable tools a business combines to deliver that strategy.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Beyond the physical item itself, what else are you paying for when you buy a $5 coffee from a nice café?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A product has three levels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The core product is the basic benefit; the actual product is the real item (features, branding, quality); the augmented product is everything extra wrapped around it (warranty, delivery, support).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Buying a mattress: the core is a good night's sleep, the actual is the physical mattress, the augmented is free delivery and a 10-year guarantee.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Pricing strategy signals position, not just 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Penetration pricing enters low to build volume fast; skimming enters high to capture early adopters; competitive pricing tracks rivals; cost-plus adds a fixed margin to production cost.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new streaming service launching at a low introductory price is using penetration pricing to build subscribers quickly.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Price must support the rest of the mix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 price that doesn't match the product's positioning (e.g. a "premium" product priced like a budget one) undermines the whole strategy.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luxury watch brand pricing too low can make customers question whether it's really luxury at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43584" y="1689811"/>
            <a:ext cx="9674352" cy="4301337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 w="15875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20924" y="2361895"/>
            <a:ext cx="6519672" cy="295716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D97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98264" y="3033979"/>
            <a:ext cx="3364992" cy="1613001"/>
          </a:xfrm>
          <a:prstGeom prst="roundRect">
            <a:avLst>
              <a:gd name="adj" fmla="val 6000"/>
            </a:avLst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43584" y="1799539"/>
            <a:ext cx="9674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50" b="1" i="0">
                <a:solidFill>
                  <a:srgbClr val="D9722F"/>
                </a:solidFill>
                <a:latin typeface="Manrope"/>
              </a:rPr>
              <a:t>3.  Augmented Product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0924" y="2471623"/>
            <a:ext cx="651967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2.  Actual Product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8264" y="3639312"/>
            <a:ext cx="3364992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1.  Core Product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Picking a pricing strategy based only on covering costs, without checking it still matches the brand's intended position.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When would skimming make more sense than penetration pricing for a new product launch?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What's an "augmented product" feature that has made you choose one brand over an otherwise identical rival?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new board-game publisher priced its first game low (penetration) to build a fanbase and reviews quickly, then priced its second, more elaborate game higher (closer to skimming) once it had a loyal following willing to pay more for a premium edition.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Introduce the marketing mix as a business's controllable toolkit.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Unpack the three levels of a product using a relatable example.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Compare pricing strategies and when each one makes sense.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Students choose a product and identify its core, actual and augmented layers.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“Explain the marketing mix concept, describe the three levels of a product, and compare pricing strategies.”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Marketing mix and Core / actual / augmented product.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The marketing mix is the set of controllable tools used to reach a target market.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A product exists on three levels: core, actual and augmented.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Pricing strategy should support the product's intended market position, not just cover cost.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6  ·  The Marketing Mix I — Product, Price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Pick a product and describe its core, actual and augmented layers in one sentence each.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6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06 The Marketing Mix I Product Price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2026-09-23T20:56:15Z</dcterms:modified>
  <cp:category>Marketing education — teaching resource</cp:category>
</cp:coreProperties>
</file>