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i="0">
                <a:solidFill>
                  <a:srgbClr val="FFFFFF"/>
                </a:solidFill>
                <a:latin typeface="Manrope"/>
              </a:rPr>
              <a:t>Marketing Communications &amp; Integrated Campaigns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Explain integrated marketing communications (IMC) and describe the loyalty ladder.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Explain integrated marketing communications (IMC) and describe the loyalty ladder.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Integrated marketing communications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43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4360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72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The loyalty ladder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5759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85759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8639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Prospect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Customer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043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04360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872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Client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85759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985759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8639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Supporter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420624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Advocate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A single great advert means little if it contradicts everything else a customer sees elsewhere. This module ties the promotions mix (module 7) together into one coordinated voice, and shows how one-off buyers become long-term advocates.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Think of an ad campaign you've seen recently across more than one platform — did it feel consistent?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IMC coordinates every channel around one message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Advertising, social media, PR, email and in-store messaging should all reinforce the same core idea rather than sending mixed signals.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phone brand's TV advert, website and in-store posters all using the same tagline and imagery is IMC in action.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The loyalty ladder has five stages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Prospect, customer, client, supporter, advocate — each rung represents a deeper relationship and more value to the business.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one-time customer becomes a client through repeat purchases, then a supporter who recommends the brand casually, then an advocate who actively promotes it.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Moving customers up the ladder is a communications goal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Different messages suit different rungs — a first-time discount to attract prospects looks very different from a loyalty reward aimed at existing clients.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coffee shop's loyalty stamp card is specifically designed to move a customer into a client, not to attract a first-time prospect.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810512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 w="12700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600200"/>
            <a:ext cx="1591056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1591056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Prospect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33472" y="1600200"/>
            <a:ext cx="365760" cy="4480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0" i="0">
                <a:solidFill>
                  <a:srgbClr val="5B6478"/>
                </a:solidFill>
                <a:latin typeface="IBM Plex San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99232" y="1600200"/>
            <a:ext cx="1810512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 w="12700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08960" y="1600200"/>
            <a:ext cx="1591056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0" y="1984248"/>
            <a:ext cx="1591056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Customer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9744" y="1600200"/>
            <a:ext cx="365760" cy="4480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0" i="0">
                <a:solidFill>
                  <a:srgbClr val="5B6478"/>
                </a:solidFill>
                <a:latin typeface="IBM Plex San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75504" y="1600200"/>
            <a:ext cx="1810512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 w="12700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5232" y="1600200"/>
            <a:ext cx="1591056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85232" y="1984248"/>
            <a:ext cx="1591056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Client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6016" y="1600200"/>
            <a:ext cx="365760" cy="4480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0" i="0">
                <a:solidFill>
                  <a:srgbClr val="5B6478"/>
                </a:solidFill>
                <a:latin typeface="IBM Plex San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51775" y="1600200"/>
            <a:ext cx="1810512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 w="12700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61503" y="1600200"/>
            <a:ext cx="1591056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61503" y="1984248"/>
            <a:ext cx="1591056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Supporter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62288" y="1600200"/>
            <a:ext cx="365760" cy="4480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0" i="0">
                <a:solidFill>
                  <a:srgbClr val="5B6478"/>
                </a:solidFill>
                <a:latin typeface="IBM Plex San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28048" y="1600200"/>
            <a:ext cx="1810512" cy="4480560"/>
          </a:xfrm>
          <a:prstGeom prst="roundRect">
            <a:avLst>
              <a:gd name="adj" fmla="val 6000"/>
            </a:avLst>
          </a:prstGeom>
          <a:solidFill>
            <a:srgbClr val="D9722F"/>
          </a:solidFill>
          <a:ln w="12700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37776" y="1600200"/>
            <a:ext cx="1591056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37776" y="1984248"/>
            <a:ext cx="1591056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FFFFFF"/>
                </a:solidFill>
                <a:latin typeface="Manrope"/>
              </a:rPr>
              <a:t>Advocate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Running a single campaign with a different message on every channel — IMC exists precisely to stop that from happening.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Which stage of the loyalty ladder do you think is hardest for a business to move a customer past, and why?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What's an example of a brand's messaging feeling inconsistent across different channels?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gym ran a single "New Year, New You" message across its website, social ads and in-branch posters at the same time (IMC), then followed up new joiners with a separate loyalty-focused email sequence designed specifically to turn first-month customers into long-term clients.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Introduce IMC — coordinating every channel around one consistent message.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Walk through the loyalty ladder's five stages.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Discuss which communications tools suit which ladder stage.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Groups plan which communications tool they'd use to move a customer up one rung of the loyalty ladder.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“Explain integrated marketing communications (IMC) and describe the loyalty ladder.”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Integrated marketing communications and The loyalty ladder.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IMC coordinates every communications channel around one consistent message.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The loyalty ladder runs from prospect through customer, client, supporter to advocate.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Communications should be designed for the specific rung a customer is currently 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10  ·  Marketing Communications &amp; Integrated Campaigns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Plan which communications tool you'd use to move a customer up one rung of the loyalty ladder, and explain why.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10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10 Marketing Communications Integrated Campaigns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2026-09-23T20:56:16Z</dcterms:modified>
  <cp:category>Marketing education — teaching resource</cp:category>
</cp:coreProperties>
</file>